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43142-2970-4E8C-B9F2-33FE7F55A9B5}" type="datetimeFigureOut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EB9DB-CF07-4E42-BB68-D66CDB064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159A7-FBFE-4DF6-AB6A-1B024DC14793}" type="datetimeFigureOut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775A-A5FF-403E-A6D0-06C876B332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1C465-75A2-4FE5-BEEF-3394E22CC9BC}" type="datetimeFigureOut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E9B9-DBE1-4052-AC22-B41BFBB5FE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2B461-4A60-4402-99D9-4267B46185F5}" type="datetimeFigureOut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45FE7-5FBF-4C90-AB6E-C8848DFBA2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75159-A057-4ED5-B4D1-3144C9BFEE47}" type="datetimeFigureOut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3A485-50FD-4AB5-9688-E4F0F62637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71531-333C-434A-A22A-AB4B93A3E0BA}" type="datetimeFigureOut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9B380-0AD5-4C3E-89B8-7FF578052C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4F2A47-9668-49BF-B883-281583418080}" type="datetimeFigureOut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F23BD-21A2-4A28-9331-092728064A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B6EA7-D4E1-4AD8-A1C6-09E4959913FB}" type="datetimeFigureOut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0D663-9BF0-476B-9EA4-9A1D9FE304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4CA8A6-023D-431C-AE6C-9224B615E703}" type="datetimeFigureOut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199DA1-A363-4954-9C9D-33DB96C6D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Creating Goals and Objectives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Objective Example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7772400" cy="1035050"/>
          </a:xfrm>
        </p:spPr>
        <p:txBody>
          <a:bodyPr>
            <a:normAutofit/>
          </a:bodyPr>
          <a:lstStyle/>
          <a:p>
            <a:pPr marL="411480">
              <a:buNone/>
              <a:defRPr/>
            </a:pPr>
            <a:r>
              <a:rPr lang="en-US" dirty="0" smtClean="0"/>
              <a:t>4 . Using the image below students will provide a definition of the type of spare and it’s limitations.</a:t>
            </a: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4005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Objective Example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7772400" cy="103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4. Students will list the steps in placing the spare on the car  and removing the jack.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876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Objective Example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7772400" cy="103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5. Students will list the steps in to safely re-enter the highway.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7651"/>
            <a:ext cx="4876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Alternative Objective Example </a:t>
            </a:r>
            <a:endParaRPr lang="en-US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7772400" cy="103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1. Students will list the steps in calling for help.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635251"/>
            <a:ext cx="31146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Goals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Goals are broad statements of what the students will be able to do when they have completed the lesson</a:t>
            </a:r>
          </a:p>
          <a:p>
            <a:r>
              <a:rPr lang="en-US" smtClean="0"/>
              <a:t>Goals can be lofty ideas, using words or phrases like "appreciates" or "shows leadership ability."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Goals Example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447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181600" y="1447801"/>
            <a:ext cx="502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3200"/>
              <a:t>Students will understand the steps  needed to fix a flat tire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Objectives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Measurable objectives are the specific measures we use to determine whether or not we are successful in achieving the goal</a:t>
            </a:r>
          </a:p>
          <a:p>
            <a:r>
              <a:rPr lang="en-US" smtClean="0"/>
              <a:t>The objectives are instructions about what we want the student to be able to do.</a:t>
            </a:r>
          </a:p>
          <a:p>
            <a:r>
              <a:rPr lang="en-US" smtClean="0"/>
              <a:t>Use verbs and include specific conditions (how well or how many) that describe to what degree the students will be able to demonstrate mastery of the task.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Objectives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Measurable objectives are used as assessment tools.</a:t>
            </a:r>
          </a:p>
          <a:p>
            <a:r>
              <a:rPr lang="en-US" smtClean="0"/>
              <a:t>Once the objective is defined, this then becomes the foundation for your grading or assessment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Goals Example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447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181600" y="1447801"/>
            <a:ext cx="502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3200"/>
              <a:t>Students will understand the steps  needed to fix a flat tire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Objective Example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7772400" cy="103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1. Student will list three points to remember when pulling to the side of the road.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63851"/>
            <a:ext cx="56578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Objective Example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7772400" cy="103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2 . Student will explain where to find and how to safely place the car jack.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63851"/>
            <a:ext cx="5238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Objective Example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7772400" cy="1035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3. Student will explain how to remove the lug nuts and flat tire.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244850"/>
            <a:ext cx="2955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</TotalTime>
  <Words>293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Clarity</vt:lpstr>
      <vt:lpstr>Creating Goals and Objectives</vt:lpstr>
      <vt:lpstr>Goals</vt:lpstr>
      <vt:lpstr>Goals Example</vt:lpstr>
      <vt:lpstr>Objectives</vt:lpstr>
      <vt:lpstr>Objectives</vt:lpstr>
      <vt:lpstr>Goals Example</vt:lpstr>
      <vt:lpstr>Objective Example </vt:lpstr>
      <vt:lpstr>Objective Example </vt:lpstr>
      <vt:lpstr>Objective Example </vt:lpstr>
      <vt:lpstr>Objective Example </vt:lpstr>
      <vt:lpstr>Objective Example </vt:lpstr>
      <vt:lpstr>Objective Example </vt:lpstr>
      <vt:lpstr>Alternative Objective Example </vt:lpstr>
    </vt:vector>
  </TitlesOfParts>
  <Company>Elgin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Goals and Objectives</dc:title>
  <dc:creator>John Putz</dc:creator>
  <cp:lastModifiedBy>upstairspc02</cp:lastModifiedBy>
  <cp:revision>13</cp:revision>
  <dcterms:created xsi:type="dcterms:W3CDTF">2011-01-25T14:30:26Z</dcterms:created>
  <dcterms:modified xsi:type="dcterms:W3CDTF">2014-09-01T20:18:41Z</dcterms:modified>
</cp:coreProperties>
</file>